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1" d="100"/>
          <a:sy n="61" d="100"/>
        </p:scale>
        <p:origin x="-7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94D8F75-A642-6A42-80A4-503733474BCC}" type="datetimeFigureOut">
              <a:rPr lang="en-US" smtClean="0"/>
              <a:pPr/>
              <a:t>10/1/12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03D591-2C2D-9C43-A199-51BD7313A0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Nearing the end . . 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CIVIL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1865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 Sherman marched towards Virginia, Grant kept his siege over Petersburg</a:t>
            </a:r>
          </a:p>
          <a:p>
            <a:r>
              <a:rPr lang="en-US" dirty="0" smtClean="0"/>
              <a:t>Lincoln delivered what was probably his second most famous speech at his inauguration in March, 1865</a:t>
            </a:r>
          </a:p>
          <a:p>
            <a:r>
              <a:rPr lang="en-US" dirty="0" smtClean="0"/>
              <a:t>On April 2, 1865, Grant’s army broke through Confederate lines and Lee’s army retreated to Appomattox Court House, Virginia.</a:t>
            </a:r>
          </a:p>
          <a:p>
            <a:r>
              <a:rPr lang="en-US" dirty="0" smtClean="0"/>
              <a:t>One week later, they surrendered (p.537)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1865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Terms of Surrender:</a:t>
            </a:r>
          </a:p>
          <a:p>
            <a:pPr lvl="1"/>
            <a:r>
              <a:rPr lang="en-US" dirty="0" smtClean="0"/>
              <a:t>Give up your weapons</a:t>
            </a:r>
          </a:p>
          <a:p>
            <a:pPr lvl="1"/>
            <a:r>
              <a:rPr lang="en-US" dirty="0" smtClean="0"/>
              <a:t>Officers could keep their </a:t>
            </a:r>
            <a:r>
              <a:rPr lang="en-US" dirty="0" err="1" smtClean="0"/>
              <a:t>sidearms</a:t>
            </a:r>
            <a:r>
              <a:rPr lang="en-US" dirty="0" smtClean="0"/>
              <a:t> (pistols)</a:t>
            </a:r>
          </a:p>
          <a:p>
            <a:pPr lvl="1"/>
            <a:r>
              <a:rPr lang="en-US" dirty="0" smtClean="0"/>
              <a:t>Leave in peace</a:t>
            </a:r>
          </a:p>
          <a:p>
            <a:r>
              <a:rPr lang="en-US" dirty="0" smtClean="0"/>
              <a:t>Grant did not allow his troops to celebrate in front of the defeated Confederates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1865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 April 14, 1865, Lincoln was assassinated while watching a play; his killer, noted actor John Wilkes Booth, was cornered and killed two weeks later</a:t>
            </a:r>
          </a:p>
          <a:p>
            <a:r>
              <a:rPr lang="en-US" dirty="0" smtClean="0"/>
              <a:t>Several people who planned the murder and helped Booth were arrested and later hanged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1863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Union victories on consecutive days at Gettysburg and Vicksburg clearly turned the tide in the Union’s favor</a:t>
            </a:r>
          </a:p>
          <a:p>
            <a:r>
              <a:rPr lang="en-US" dirty="0" smtClean="0"/>
              <a:t>Lee’s depleted forces withdrew to Virginia and tried to regroup</a:t>
            </a:r>
          </a:p>
          <a:p>
            <a:r>
              <a:rPr lang="en-US" dirty="0" smtClean="0"/>
              <a:t>Despite protests and draft riots, the Union draft moved forward, supplying many new soldiers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1863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November 1863, a new cemetery was dedicated to provide a resting place for the casualties of the Battle of Gettysburg</a:t>
            </a:r>
          </a:p>
          <a:p>
            <a:r>
              <a:rPr lang="en-US" dirty="0" smtClean="0"/>
              <a:t>Pres. Lincoln went and delivered his most famous speech – the Gettysburg Address (see </a:t>
            </a:r>
            <a:r>
              <a:rPr lang="en-US" dirty="0" err="1" smtClean="0"/>
              <a:t>p</a:t>
            </a:r>
            <a:r>
              <a:rPr lang="en-US" dirty="0" smtClean="0"/>
              <a:t>. 538)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Grant became the top commander of the Union troops</a:t>
            </a:r>
          </a:p>
          <a:p>
            <a:r>
              <a:rPr lang="en-US" dirty="0" smtClean="0"/>
              <a:t>Union and Confederate troops engaged in a series of bloody but inconclusive battles in northern Virginia</a:t>
            </a:r>
          </a:p>
          <a:p>
            <a:r>
              <a:rPr lang="en-US" dirty="0" smtClean="0"/>
              <a:t>Grant surrounded Petersburg, VA and began a siege to try to get Lee to surrender (p.536)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Union General Sherman captured the city of Atlanta, Georgia in September, 1864</a:t>
            </a:r>
          </a:p>
          <a:p>
            <a:r>
              <a:rPr lang="en-US" dirty="0" smtClean="0"/>
              <a:t>He ordered the city be burned to the ground so that factories could no longer turn out products to help the war effort</a:t>
            </a:r>
          </a:p>
          <a:p>
            <a:r>
              <a:rPr lang="en-US" dirty="0" smtClean="0"/>
              <a:t>Lincoln was re-elected in November, easily defeating the former general, George McClellan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Sherman began the ‘March to the Sea’ in November of 1864</a:t>
            </a:r>
          </a:p>
          <a:p>
            <a:r>
              <a:rPr lang="en-US" dirty="0" smtClean="0"/>
              <a:t>His troops engaged in ‘</a:t>
            </a:r>
            <a:r>
              <a:rPr lang="en-US" smtClean="0"/>
              <a:t>total warfare’ and </a:t>
            </a:r>
            <a:r>
              <a:rPr lang="en-US" dirty="0" smtClean="0"/>
              <a:t>destroyed buildings, farms, roads and railroad tracks in an effort to limit Confederate supplies and get them to surrender</a:t>
            </a:r>
          </a:p>
          <a:p>
            <a:r>
              <a:rPr lang="en-US" dirty="0" smtClean="0"/>
              <a:t>When his troops reached the Atlantic Ocean, they turned north to march towards Grant’s army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742" y="1527048"/>
            <a:ext cx="5605258" cy="4341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798" y="625348"/>
            <a:ext cx="6634403" cy="5607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752599"/>
            <a:ext cx="6172200" cy="4144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438</TotalTime>
  <Words>399</Words>
  <Application>Microsoft Macintosh PowerPoint</Application>
  <PresentationFormat>On-screen Show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CIVIL WAR</vt:lpstr>
      <vt:lpstr>1863</vt:lpstr>
      <vt:lpstr>1863</vt:lpstr>
      <vt:lpstr>1864</vt:lpstr>
      <vt:lpstr>1864</vt:lpstr>
      <vt:lpstr>1864</vt:lpstr>
      <vt:lpstr>Slide 7</vt:lpstr>
      <vt:lpstr>Slide 8</vt:lpstr>
      <vt:lpstr>Slide 9</vt:lpstr>
      <vt:lpstr>1865</vt:lpstr>
      <vt:lpstr>1865</vt:lpstr>
      <vt:lpstr>1865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</dc:title>
  <dc:creator>8th Grade</dc:creator>
  <cp:lastModifiedBy>8th Grade</cp:lastModifiedBy>
  <cp:revision>7</cp:revision>
  <dcterms:created xsi:type="dcterms:W3CDTF">2012-10-01T16:27:16Z</dcterms:created>
  <dcterms:modified xsi:type="dcterms:W3CDTF">2012-10-01T17:58:48Z</dcterms:modified>
</cp:coreProperties>
</file>